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164"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1BB59-2794-A642-9BF1-1C6C1E3B2E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0F392D-9278-68F2-E2E0-D00F988746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51CE72-9AD9-8664-857A-CD08D33C26A3}"/>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5" name="Footer Placeholder 4">
            <a:extLst>
              <a:ext uri="{FF2B5EF4-FFF2-40B4-BE49-F238E27FC236}">
                <a16:creationId xmlns:a16="http://schemas.microsoft.com/office/drawing/2014/main" id="{9625626B-6E1C-6C22-815C-9C57A68B2C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76EF46-80D6-F365-CD2F-165C690F127A}"/>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40631617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5ED61-AE91-0C09-A1F4-CBC5F42E17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87428F-48D7-7CAF-2185-68ECD4147D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CFDC9-1704-C438-0A62-3D60F1FC52ED}"/>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5" name="Footer Placeholder 4">
            <a:extLst>
              <a:ext uri="{FF2B5EF4-FFF2-40B4-BE49-F238E27FC236}">
                <a16:creationId xmlns:a16="http://schemas.microsoft.com/office/drawing/2014/main" id="{A8488A0D-73C0-1526-4ED0-D3CCCF5BA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E71835-1673-DB68-0FEE-589A7B36CA58}"/>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2476205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D836B9-6FAD-27CC-6FCF-18F1464608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0FC58A-EB19-60A0-A126-CA3239083F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103B6-8BDE-9F1D-A18D-D3AEE025DFF5}"/>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5" name="Footer Placeholder 4">
            <a:extLst>
              <a:ext uri="{FF2B5EF4-FFF2-40B4-BE49-F238E27FC236}">
                <a16:creationId xmlns:a16="http://schemas.microsoft.com/office/drawing/2014/main" id="{2002A8A8-B8A1-C911-EB83-3ED0A16D7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D8EB17-9D82-FB56-F907-ED76C50514BB}"/>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248844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0AE77-F2FC-7585-D49C-184B3D6D5E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B835B-EEA0-E5BB-F343-9BFB7A216B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A81CC8-2D65-E347-80F0-FCDEF91D3ED2}"/>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5" name="Footer Placeholder 4">
            <a:extLst>
              <a:ext uri="{FF2B5EF4-FFF2-40B4-BE49-F238E27FC236}">
                <a16:creationId xmlns:a16="http://schemas.microsoft.com/office/drawing/2014/main" id="{38CDB6C5-B24C-6538-354F-0B4F12A0B1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CA383-1D10-E44E-E7C7-A6DC59DF6BCB}"/>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10122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B8C45-452F-3918-E69F-5F985C8189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8565F5-3635-8369-A1F9-F8825116AB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D48254-CD1D-2955-93BE-DF0AC95673A4}"/>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5" name="Footer Placeholder 4">
            <a:extLst>
              <a:ext uri="{FF2B5EF4-FFF2-40B4-BE49-F238E27FC236}">
                <a16:creationId xmlns:a16="http://schemas.microsoft.com/office/drawing/2014/main" id="{911C5573-6D19-F021-99A9-714BAB8602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6906BE-C829-C816-FEC4-4B43724E8D72}"/>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197726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DE1BE-4D69-8103-BA51-39B244DB25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B25A1-8C0E-01E0-BC1B-A976BC3198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2D221B-C32E-4996-34E5-C5437FA07E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D6072FB-0E1A-7C94-6F73-5AB178FF007E}"/>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6" name="Footer Placeholder 5">
            <a:extLst>
              <a:ext uri="{FF2B5EF4-FFF2-40B4-BE49-F238E27FC236}">
                <a16:creationId xmlns:a16="http://schemas.microsoft.com/office/drawing/2014/main" id="{6E05B46E-8E36-DBC2-A7DD-AF05EF9982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272C36-2BD1-605C-7D13-769E31F32A78}"/>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337928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0C490-D91E-5577-6163-063249A10D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EF9B0A-B256-54CA-7B33-CBDD0D9C8E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EFA1B7-2C75-7959-4E6B-09FA037F3BA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0E5321-514C-86D4-B659-0FC3D2CAB6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193EE1-D865-87AE-4E4F-301238A68B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D8E175-F9DE-BE45-B43E-933838119332}"/>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8" name="Footer Placeholder 7">
            <a:extLst>
              <a:ext uri="{FF2B5EF4-FFF2-40B4-BE49-F238E27FC236}">
                <a16:creationId xmlns:a16="http://schemas.microsoft.com/office/drawing/2014/main" id="{2E75450F-BF3A-B183-1005-7E5AA86286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A19BC7-F6F8-F48C-2535-B17B5F1E38F1}"/>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494797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E12B-E84F-C23E-596D-1512801354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C544D9-C7BB-204A-733F-59E097FB8D65}"/>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4" name="Footer Placeholder 3">
            <a:extLst>
              <a:ext uri="{FF2B5EF4-FFF2-40B4-BE49-F238E27FC236}">
                <a16:creationId xmlns:a16="http://schemas.microsoft.com/office/drawing/2014/main" id="{31067CE3-A4FB-6BCF-464C-C36AC9906D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074C73-2F7A-E279-7DAF-C84DB2B7E7CF}"/>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11879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3D166A-2666-5507-0BD5-D30CB26909EA}"/>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3" name="Footer Placeholder 2">
            <a:extLst>
              <a:ext uri="{FF2B5EF4-FFF2-40B4-BE49-F238E27FC236}">
                <a16:creationId xmlns:a16="http://schemas.microsoft.com/office/drawing/2014/main" id="{65D7B63E-A4F1-8892-E77F-DE4DD718D8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6008B8-CF1F-3F18-6275-603EBE580D98}"/>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3465045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282AC-21AD-16D3-D4CC-EF9EB6D515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F4DCF3-F8D8-04C9-D54E-8D73840E72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854717E-1676-A42D-29E4-359215D44A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62A118-B5C6-09DB-1AC5-95E0399E296B}"/>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6" name="Footer Placeholder 5">
            <a:extLst>
              <a:ext uri="{FF2B5EF4-FFF2-40B4-BE49-F238E27FC236}">
                <a16:creationId xmlns:a16="http://schemas.microsoft.com/office/drawing/2014/main" id="{37EFBDE1-6DA0-15CD-CECE-BB7F558BE4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F9D18E-5A8F-F661-9A88-6678C1F95458}"/>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3823267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46D11-24C2-ABEF-A353-1AC5F44E4C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FBD8EEF-7CFA-A802-FE70-74E2161801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A1A1A0-7438-C9F2-8A83-8AB9EE24F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1997AE-624B-FA05-A3CC-50F235191645}"/>
              </a:ext>
            </a:extLst>
          </p:cNvPr>
          <p:cNvSpPr>
            <a:spLocks noGrp="1"/>
          </p:cNvSpPr>
          <p:nvPr>
            <p:ph type="dt" sz="half" idx="10"/>
          </p:nvPr>
        </p:nvSpPr>
        <p:spPr/>
        <p:txBody>
          <a:bodyPr/>
          <a:lstStyle/>
          <a:p>
            <a:fld id="{2D00615B-22C7-4C29-A68B-4A12D834DCA6}" type="datetimeFigureOut">
              <a:rPr lang="en-US" smtClean="0"/>
              <a:t>10/20/2023</a:t>
            </a:fld>
            <a:endParaRPr lang="en-US"/>
          </a:p>
        </p:txBody>
      </p:sp>
      <p:sp>
        <p:nvSpPr>
          <p:cNvPr id="6" name="Footer Placeholder 5">
            <a:extLst>
              <a:ext uri="{FF2B5EF4-FFF2-40B4-BE49-F238E27FC236}">
                <a16:creationId xmlns:a16="http://schemas.microsoft.com/office/drawing/2014/main" id="{255381F5-3BE3-3A3D-FEA0-9514419FCF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3AA63-4490-59AB-0188-6793D7EB4040}"/>
              </a:ext>
            </a:extLst>
          </p:cNvPr>
          <p:cNvSpPr>
            <a:spLocks noGrp="1"/>
          </p:cNvSpPr>
          <p:nvPr>
            <p:ph type="sldNum" sz="quarter" idx="12"/>
          </p:nvPr>
        </p:nvSpPr>
        <p:spPr/>
        <p:txBody>
          <a:bodyPr/>
          <a:lstStyle/>
          <a:p>
            <a:fld id="{49424935-2D81-4F47-AE8D-FF55AD23AC31}" type="slidenum">
              <a:rPr lang="en-US" smtClean="0"/>
              <a:t>‹#›</a:t>
            </a:fld>
            <a:endParaRPr lang="en-US"/>
          </a:p>
        </p:txBody>
      </p:sp>
    </p:spTree>
    <p:extLst>
      <p:ext uri="{BB962C8B-B14F-4D97-AF65-F5344CB8AC3E}">
        <p14:creationId xmlns:p14="http://schemas.microsoft.com/office/powerpoint/2010/main" val="1767681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E21040-7229-EA83-6D40-BBC355CF86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FB339F-92FF-4C88-8CD5-2A92BEDFEB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D448F-11F2-1042-3596-039745EF1C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0615B-22C7-4C29-A68B-4A12D834DCA6}" type="datetimeFigureOut">
              <a:rPr lang="en-US" smtClean="0"/>
              <a:t>10/20/2023</a:t>
            </a:fld>
            <a:endParaRPr lang="en-US"/>
          </a:p>
        </p:txBody>
      </p:sp>
      <p:sp>
        <p:nvSpPr>
          <p:cNvPr id="5" name="Footer Placeholder 4">
            <a:extLst>
              <a:ext uri="{FF2B5EF4-FFF2-40B4-BE49-F238E27FC236}">
                <a16:creationId xmlns:a16="http://schemas.microsoft.com/office/drawing/2014/main" id="{CAD04977-8084-9ADB-BB9F-A39F9FA15D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49C383-625A-52A1-570E-D89E927536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424935-2D81-4F47-AE8D-FF55AD23AC31}" type="slidenum">
              <a:rPr lang="en-US" smtClean="0"/>
              <a:t>‹#›</a:t>
            </a:fld>
            <a:endParaRPr lang="en-US"/>
          </a:p>
        </p:txBody>
      </p:sp>
    </p:spTree>
    <p:extLst>
      <p:ext uri="{BB962C8B-B14F-4D97-AF65-F5344CB8AC3E}">
        <p14:creationId xmlns:p14="http://schemas.microsoft.com/office/powerpoint/2010/main" val="3543202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W-l-h9prSvI?feature=oembed" TargetMode="Externa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7CDDC67-96B0-672F-9B5F-063D0F4CF2FB}"/>
              </a:ext>
            </a:extLst>
          </p:cNvPr>
          <p:cNvPicPr>
            <a:picLocks noChangeAspect="1"/>
          </p:cNvPicPr>
          <p:nvPr/>
        </p:nvPicPr>
        <p:blipFill rotWithShape="1">
          <a:blip r:embed="rId2">
            <a:alphaModFix amt="50000"/>
          </a:blip>
          <a:srcRect t="7431" b="8299"/>
          <a:stretch/>
        </p:blipFill>
        <p:spPr>
          <a:xfrm>
            <a:off x="20" y="1"/>
            <a:ext cx="12191980" cy="6857999"/>
          </a:xfrm>
          <a:prstGeom prst="rect">
            <a:avLst/>
          </a:prstGeom>
        </p:spPr>
      </p:pic>
      <p:sp>
        <p:nvSpPr>
          <p:cNvPr id="2" name="Title 1">
            <a:extLst>
              <a:ext uri="{FF2B5EF4-FFF2-40B4-BE49-F238E27FC236}">
                <a16:creationId xmlns:a16="http://schemas.microsoft.com/office/drawing/2014/main" id="{B4EF529B-3140-24A9-FBE8-5088C4D27F03}"/>
              </a:ext>
            </a:extLst>
          </p:cNvPr>
          <p:cNvSpPr>
            <a:spLocks noGrp="1"/>
          </p:cNvSpPr>
          <p:nvPr>
            <p:ph type="ctrTitle"/>
          </p:nvPr>
        </p:nvSpPr>
        <p:spPr>
          <a:xfrm>
            <a:off x="1524000" y="1122362"/>
            <a:ext cx="9144000" cy="2900518"/>
          </a:xfrm>
        </p:spPr>
        <p:txBody>
          <a:bodyPr>
            <a:normAutofit/>
          </a:bodyPr>
          <a:lstStyle/>
          <a:p>
            <a:r>
              <a:rPr lang="en-US">
                <a:solidFill>
                  <a:srgbClr val="FFFFFF"/>
                </a:solidFill>
                <a:latin typeface="Aharoni" panose="02010803020104030203" pitchFamily="2" charset="-79"/>
                <a:cs typeface="Aharoni" panose="02010803020104030203" pitchFamily="2" charset="-79"/>
              </a:rPr>
              <a:t>RESPECT</a:t>
            </a:r>
          </a:p>
        </p:txBody>
      </p:sp>
      <p:sp>
        <p:nvSpPr>
          <p:cNvPr id="3" name="Subtitle 2">
            <a:extLst>
              <a:ext uri="{FF2B5EF4-FFF2-40B4-BE49-F238E27FC236}">
                <a16:creationId xmlns:a16="http://schemas.microsoft.com/office/drawing/2014/main" id="{5DA81D69-5037-8037-D4E2-D07B3D8C9891}"/>
              </a:ext>
            </a:extLst>
          </p:cNvPr>
          <p:cNvSpPr>
            <a:spLocks noGrp="1"/>
          </p:cNvSpPr>
          <p:nvPr>
            <p:ph type="subTitle" idx="1"/>
          </p:nvPr>
        </p:nvSpPr>
        <p:spPr>
          <a:xfrm>
            <a:off x="1524000" y="4159404"/>
            <a:ext cx="9144000" cy="1098395"/>
          </a:xfrm>
        </p:spPr>
        <p:txBody>
          <a:bodyPr>
            <a:normAutofit/>
          </a:bodyPr>
          <a:lstStyle/>
          <a:p>
            <a:pPr marL="0" marR="0">
              <a:spcBef>
                <a:spcPts val="0"/>
              </a:spcBef>
              <a:spcAft>
                <a:spcPts val="800"/>
              </a:spcAft>
            </a:pPr>
            <a:r>
              <a:rPr lang="en-US" sz="2200" b="1"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Respect </a:t>
            </a:r>
            <a:r>
              <a:rPr lang="en-US" sz="2200" kern="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is an essential aspect of social and moral development. Respect is a fundamental value that helps build healthy relationships, communicate effectively, and contribute positively to society</a:t>
            </a:r>
          </a:p>
          <a:p>
            <a:endParaRPr lang="en-US" sz="2200">
              <a:solidFill>
                <a:srgbClr val="FFFFFF"/>
              </a:solidFill>
            </a:endParaRPr>
          </a:p>
        </p:txBody>
      </p:sp>
    </p:spTree>
    <p:extLst>
      <p:ext uri="{BB962C8B-B14F-4D97-AF65-F5344CB8AC3E}">
        <p14:creationId xmlns:p14="http://schemas.microsoft.com/office/powerpoint/2010/main" val="21907105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TextBox 4">
            <a:extLst>
              <a:ext uri="{FF2B5EF4-FFF2-40B4-BE49-F238E27FC236}">
                <a16:creationId xmlns:a16="http://schemas.microsoft.com/office/drawing/2014/main" id="{E1294552-297A-8949-E608-B30AEE2751E1}"/>
              </a:ext>
            </a:extLst>
          </p:cNvPr>
          <p:cNvSpPr txBox="1"/>
          <p:nvPr/>
        </p:nvSpPr>
        <p:spPr>
          <a:xfrm>
            <a:off x="751840" y="111760"/>
            <a:ext cx="11155680" cy="6350000"/>
          </a:xfrm>
          <a:prstGeom prst="rect">
            <a:avLst/>
          </a:prstGeom>
        </p:spPr>
        <p:txBody>
          <a:bodyPr vert="horz" lIns="91440" tIns="45720" rIns="91440" bIns="45720" rtlCol="0" anchor="ctr">
            <a:normAutofit lnSpcReduction="10000"/>
          </a:bodyPr>
          <a:lstStyle/>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1. Be a Role Model:</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Children and youth often learn by observing the behavior of adults. Demonstrate respect in your interactions with others, including them. Show respect for their feelings, ideas, and boundaries.</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2. Communicate Openly:</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Engage in open and honest communication with youth. Encourage them to express their thoughts, feelings, and concerns, and listen actively. When they feel heard and understood, they are more likely to reciprocate with respect.</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3. Set Clear Expectations:</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Clearly define what respect means in your family, community, or group. Outline expectations for how individuals should treat each other and the consequences for disrespectful behavior.</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4. Teach Empathy:</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Help youth understand and appreciate the feelings and perspectives of others. Discuss how their actions can impact others and encourage them to consider how they would feel in someone else's shoes.</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5. Discuss Boundaries:</a:t>
            </a:r>
          </a:p>
          <a:p>
            <a:pPr marL="0" marR="0" indent="-228600">
              <a:lnSpc>
                <a:spcPct val="90000"/>
              </a:lnSpc>
              <a:spcBef>
                <a:spcPts val="0"/>
              </a:spcBef>
              <a:spcAft>
                <a:spcPts val="800"/>
              </a:spcAft>
              <a:buFont typeface="Arial" panose="020B0604020202020204" pitchFamily="34" charset="0"/>
              <a:buChar char="•"/>
            </a:pPr>
            <a:r>
              <a:rPr lang="en-US" dirty="0">
                <a:effectLst/>
                <a:latin typeface="Aharoni" panose="02010803020104030203" pitchFamily="2" charset="-79"/>
                <a:cs typeface="Aharoni" panose="02010803020104030203" pitchFamily="2" charset="-79"/>
              </a:rPr>
              <a:t>   Teach the importance of personal boundaries and consent. Help young people understand that it's crucial to respect others' boundaries and that their boundaries should also be respected</a:t>
            </a:r>
            <a:r>
              <a:rPr lang="en-US" sz="1600" dirty="0">
                <a:effectLst/>
              </a:rPr>
              <a:t>.</a:t>
            </a:r>
          </a:p>
        </p:txBody>
      </p:sp>
    </p:spTree>
    <p:extLst>
      <p:ext uri="{BB962C8B-B14F-4D97-AF65-F5344CB8AC3E}">
        <p14:creationId xmlns:p14="http://schemas.microsoft.com/office/powerpoint/2010/main" val="359294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TextBox 2">
            <a:extLst>
              <a:ext uri="{FF2B5EF4-FFF2-40B4-BE49-F238E27FC236}">
                <a16:creationId xmlns:a16="http://schemas.microsoft.com/office/drawing/2014/main" id="{6CE71031-B966-4E41-0CD6-9043A95A74B2}"/>
              </a:ext>
            </a:extLst>
          </p:cNvPr>
          <p:cNvSpPr txBox="1"/>
          <p:nvPr/>
        </p:nvSpPr>
        <p:spPr>
          <a:xfrm>
            <a:off x="1351280" y="152400"/>
            <a:ext cx="10607040" cy="6335712"/>
          </a:xfrm>
          <a:prstGeom prst="rect">
            <a:avLst/>
          </a:prstGeom>
        </p:spPr>
        <p:txBody>
          <a:bodyPr vert="horz" lIns="91440" tIns="45720" rIns="91440" bIns="45720" rtlCol="0" anchor="ctr">
            <a:normAutofit/>
          </a:bodyPr>
          <a:lstStyle/>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6. Encourage Inclusivity:</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Promote diversity and inclusivity in your conversations and activities. Teach them to respect and appreciate people from different backgrounds, cultures, and perspectives.</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7. Address Bullying and Discrimination:</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Discuss the harmful effects of bullying, discrimination, and prejudice. Encourage youth to stand up against such behaviors and seek help when they witness or experience them.</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8. Practice Politeness:</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Teach basic manners and politeness, such as saying "please" and "thank you." These small gestures can go a long way in promoting respect in everyday interactions.</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9. Engage in Respectful Media Consumption:</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Discuss the portrayal of respect and disrespect in various forms of media, such as movies, TV shows, and social media. Encourage critical thinking about media messages.</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10.  Positive Reinforcement:</a:t>
            </a:r>
          </a:p>
          <a:p>
            <a:pPr marL="0" marR="0" indent="-228600">
              <a:lnSpc>
                <a:spcPct val="90000"/>
              </a:lnSpc>
              <a:spcBef>
                <a:spcPts val="0"/>
              </a:spcBef>
              <a:spcAft>
                <a:spcPts val="800"/>
              </a:spcAft>
              <a:buFont typeface="Arial" panose="020B0604020202020204" pitchFamily="34" charset="0"/>
              <a:buChar char="•"/>
            </a:pPr>
            <a:r>
              <a:rPr lang="en-US" sz="1600" dirty="0">
                <a:effectLst/>
                <a:latin typeface="Aharoni" panose="02010803020104030203" pitchFamily="2" charset="-79"/>
                <a:cs typeface="Aharoni" panose="02010803020104030203" pitchFamily="2" charset="-79"/>
              </a:rPr>
              <a:t>    Acknowledge and reward respectful behavior. When they exhibit respectful behavior, provide praise and recognition to reinforce their good actions.</a:t>
            </a:r>
          </a:p>
        </p:txBody>
      </p:sp>
    </p:spTree>
    <p:extLst>
      <p:ext uri="{BB962C8B-B14F-4D97-AF65-F5344CB8AC3E}">
        <p14:creationId xmlns:p14="http://schemas.microsoft.com/office/powerpoint/2010/main" val="1900380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Online Media 3" title="'Respect' A #BIGGERTHAN short film by New Look Atlanta Youth">
            <a:hlinkClick r:id="" action="ppaction://media"/>
            <a:extLst>
              <a:ext uri="{FF2B5EF4-FFF2-40B4-BE49-F238E27FC236}">
                <a16:creationId xmlns:a16="http://schemas.microsoft.com/office/drawing/2014/main" id="{DEB595EE-ADAB-FD69-220C-DDB6942BF06C}"/>
              </a:ext>
            </a:extLst>
          </p:cNvPr>
          <p:cNvPicPr>
            <a:picLocks noGrp="1" noRot="1" noChangeAspect="1"/>
          </p:cNvPicPr>
          <p:nvPr>
            <p:ph idx="1"/>
            <a:videoFile r:link="rId1"/>
          </p:nvPr>
        </p:nvPicPr>
        <p:blipFill>
          <a:blip r:embed="rId3"/>
          <a:stretch>
            <a:fillRect/>
          </a:stretch>
        </p:blipFill>
        <p:spPr>
          <a:xfrm>
            <a:off x="4317320" y="889669"/>
            <a:ext cx="7112679" cy="4018662"/>
          </a:xfrm>
          <a:prstGeom prst="rect">
            <a:avLst/>
          </a:prstGeom>
        </p:spPr>
      </p:pic>
      <p:grpSp>
        <p:nvGrpSpPr>
          <p:cNvPr id="22" name="Group 21">
            <a:extLst>
              <a:ext uri="{FF2B5EF4-FFF2-40B4-BE49-F238E27FC236}">
                <a16:creationId xmlns:a16="http://schemas.microsoft.com/office/drawing/2014/main" id="{59A59B10-9D94-4C5B-8BF0-95928DCE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296011"/>
            <a:ext cx="12192000" cy="3561989"/>
            <a:chOff x="0" y="3296011"/>
            <a:chExt cx="12192000" cy="3561989"/>
          </a:xfrm>
          <a:effectLst>
            <a:outerShdw blurRad="254000" dist="152400" dir="16200000" rotWithShape="0">
              <a:prstClr val="black">
                <a:alpha val="10000"/>
              </a:prstClr>
            </a:outerShdw>
          </a:effectLst>
        </p:grpSpPr>
        <p:grpSp>
          <p:nvGrpSpPr>
            <p:cNvPr id="12" name="Group 11">
              <a:extLst>
                <a:ext uri="{FF2B5EF4-FFF2-40B4-BE49-F238E27FC236}">
                  <a16:creationId xmlns:a16="http://schemas.microsoft.com/office/drawing/2014/main" id="{354E31B9-72DD-4DE4-B3E3-4395530BEC1A}"/>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0" y="3681702"/>
              <a:ext cx="12192000" cy="3176298"/>
              <a:chOff x="0" y="3681702"/>
              <a:chExt cx="12192000" cy="3176298"/>
            </a:xfrm>
          </p:grpSpPr>
          <p:sp>
            <p:nvSpPr>
              <p:cNvPr id="16" name="Freeform: Shape 15">
                <a:extLst>
                  <a:ext uri="{FF2B5EF4-FFF2-40B4-BE49-F238E27FC236}">
                    <a16:creationId xmlns:a16="http://schemas.microsoft.com/office/drawing/2014/main" id="{68738192-1FEA-49E1-BFF3-6D1C324A5C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tx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F3C51644-0F34-453B-92B8-9FF33932E2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681702"/>
                <a:ext cx="12192000" cy="3176298"/>
              </a:xfrm>
              <a:custGeom>
                <a:avLst/>
                <a:gdLst>
                  <a:gd name="connsiteX0" fmla="*/ 12192000 w 12192000"/>
                  <a:gd name="connsiteY0" fmla="*/ 0 h 3176298"/>
                  <a:gd name="connsiteX1" fmla="*/ 12192000 w 12192000"/>
                  <a:gd name="connsiteY1" fmla="*/ 3176298 h 3176298"/>
                  <a:gd name="connsiteX2" fmla="*/ 0 w 12192000"/>
                  <a:gd name="connsiteY2" fmla="*/ 3176298 h 3176298"/>
                  <a:gd name="connsiteX3" fmla="*/ 0 w 12192000"/>
                  <a:gd name="connsiteY3" fmla="*/ 2264980 h 3176298"/>
                  <a:gd name="connsiteX4" fmla="*/ 544 w 12192000"/>
                  <a:gd name="connsiteY4" fmla="*/ 2264980 h 3176298"/>
                  <a:gd name="connsiteX5" fmla="*/ 544 w 12192000"/>
                  <a:gd name="connsiteY5" fmla="*/ 2392219 h 3176298"/>
                  <a:gd name="connsiteX6" fmla="*/ 61197 w 12192000"/>
                  <a:gd name="connsiteY6" fmla="*/ 2387448 h 3176298"/>
                  <a:gd name="connsiteX7" fmla="*/ 119613 w 12192000"/>
                  <a:gd name="connsiteY7" fmla="*/ 2369945 h 3176298"/>
                  <a:gd name="connsiteX8" fmla="*/ 172384 w 12192000"/>
                  <a:gd name="connsiteY8" fmla="*/ 2347084 h 3176298"/>
                  <a:gd name="connsiteX9" fmla="*/ 274873 w 12192000"/>
                  <a:gd name="connsiteY9" fmla="*/ 2336988 h 3176298"/>
                  <a:gd name="connsiteX10" fmla="*/ 307259 w 12192000"/>
                  <a:gd name="connsiteY10" fmla="*/ 2331461 h 3176298"/>
                  <a:gd name="connsiteX11" fmla="*/ 394511 w 12192000"/>
                  <a:gd name="connsiteY11" fmla="*/ 2308601 h 3176298"/>
                  <a:gd name="connsiteX12" fmla="*/ 494337 w 12192000"/>
                  <a:gd name="connsiteY12" fmla="*/ 2268213 h 3176298"/>
                  <a:gd name="connsiteX13" fmla="*/ 546917 w 12192000"/>
                  <a:gd name="connsiteY13" fmla="*/ 2283264 h 3176298"/>
                  <a:gd name="connsiteX14" fmla="*/ 730754 w 12192000"/>
                  <a:gd name="connsiteY14" fmla="*/ 2240780 h 3176298"/>
                  <a:gd name="connsiteX15" fmla="*/ 785432 w 12192000"/>
                  <a:gd name="connsiteY15" fmla="*/ 2218682 h 3176298"/>
                  <a:gd name="connsiteX16" fmla="*/ 801053 w 12192000"/>
                  <a:gd name="connsiteY16" fmla="*/ 2204013 h 3176298"/>
                  <a:gd name="connsiteX17" fmla="*/ 858205 w 12192000"/>
                  <a:gd name="connsiteY17" fmla="*/ 2169532 h 3176298"/>
                  <a:gd name="connsiteX18" fmla="*/ 949646 w 12192000"/>
                  <a:gd name="connsiteY18" fmla="*/ 2157340 h 3176298"/>
                  <a:gd name="connsiteX19" fmla="*/ 960887 w 12192000"/>
                  <a:gd name="connsiteY19" fmla="*/ 2150099 h 3176298"/>
                  <a:gd name="connsiteX20" fmla="*/ 977653 w 12192000"/>
                  <a:gd name="connsiteY20" fmla="*/ 2138480 h 3176298"/>
                  <a:gd name="connsiteX21" fmla="*/ 1071762 w 12192000"/>
                  <a:gd name="connsiteY21" fmla="*/ 2117905 h 3176298"/>
                  <a:gd name="connsiteX22" fmla="*/ 1092527 w 12192000"/>
                  <a:gd name="connsiteY22" fmla="*/ 2111428 h 3176298"/>
                  <a:gd name="connsiteX23" fmla="*/ 1109865 w 12192000"/>
                  <a:gd name="connsiteY23" fmla="*/ 2100568 h 3176298"/>
                  <a:gd name="connsiteX24" fmla="*/ 1162823 w 12192000"/>
                  <a:gd name="connsiteY24" fmla="*/ 2075613 h 3176298"/>
                  <a:gd name="connsiteX25" fmla="*/ 1206641 w 12192000"/>
                  <a:gd name="connsiteY25" fmla="*/ 2074851 h 3176298"/>
                  <a:gd name="connsiteX26" fmla="*/ 1267411 w 12192000"/>
                  <a:gd name="connsiteY26" fmla="*/ 2060753 h 3176298"/>
                  <a:gd name="connsiteX27" fmla="*/ 1380762 w 12192000"/>
                  <a:gd name="connsiteY27" fmla="*/ 2046847 h 3176298"/>
                  <a:gd name="connsiteX28" fmla="*/ 1404006 w 12192000"/>
                  <a:gd name="connsiteY28" fmla="*/ 2038844 h 3176298"/>
                  <a:gd name="connsiteX29" fmla="*/ 1544598 w 12192000"/>
                  <a:gd name="connsiteY29" fmla="*/ 2000932 h 3176298"/>
                  <a:gd name="connsiteX30" fmla="*/ 1657188 w 12192000"/>
                  <a:gd name="connsiteY30" fmla="*/ 2001697 h 3176298"/>
                  <a:gd name="connsiteX31" fmla="*/ 1665950 w 12192000"/>
                  <a:gd name="connsiteY31" fmla="*/ 2003411 h 3176298"/>
                  <a:gd name="connsiteX32" fmla="*/ 1709006 w 12192000"/>
                  <a:gd name="connsiteY32" fmla="*/ 2015983 h 3176298"/>
                  <a:gd name="connsiteX33" fmla="*/ 1775684 w 12192000"/>
                  <a:gd name="connsiteY33" fmla="*/ 2012555 h 3176298"/>
                  <a:gd name="connsiteX34" fmla="*/ 1821596 w 12192000"/>
                  <a:gd name="connsiteY34" fmla="*/ 1995218 h 3176298"/>
                  <a:gd name="connsiteX35" fmla="*/ 1878748 w 12192000"/>
                  <a:gd name="connsiteY35" fmla="*/ 1994457 h 3176298"/>
                  <a:gd name="connsiteX36" fmla="*/ 1944092 w 12192000"/>
                  <a:gd name="connsiteY36" fmla="*/ 2005315 h 3176298"/>
                  <a:gd name="connsiteX37" fmla="*/ 1973429 w 12192000"/>
                  <a:gd name="connsiteY37" fmla="*/ 2007601 h 3176298"/>
                  <a:gd name="connsiteX38" fmla="*/ 2054013 w 12192000"/>
                  <a:gd name="connsiteY38" fmla="*/ 2030082 h 3176298"/>
                  <a:gd name="connsiteX39" fmla="*/ 2102021 w 12192000"/>
                  <a:gd name="connsiteY39" fmla="*/ 2024557 h 3176298"/>
                  <a:gd name="connsiteX40" fmla="*/ 2149267 w 12192000"/>
                  <a:gd name="connsiteY40" fmla="*/ 2009697 h 3176298"/>
                  <a:gd name="connsiteX41" fmla="*/ 2179556 w 12192000"/>
                  <a:gd name="connsiteY41" fmla="*/ 1995409 h 3176298"/>
                  <a:gd name="connsiteX42" fmla="*/ 2240710 w 12192000"/>
                  <a:gd name="connsiteY42" fmla="*/ 1985312 h 3176298"/>
                  <a:gd name="connsiteX43" fmla="*/ 2251948 w 12192000"/>
                  <a:gd name="connsiteY43" fmla="*/ 1986836 h 3176298"/>
                  <a:gd name="connsiteX44" fmla="*/ 2434456 w 12192000"/>
                  <a:gd name="connsiteY44" fmla="*/ 1999410 h 3176298"/>
                  <a:gd name="connsiteX45" fmla="*/ 2506847 w 12192000"/>
                  <a:gd name="connsiteY45" fmla="*/ 2019603 h 3176298"/>
                  <a:gd name="connsiteX46" fmla="*/ 2522279 w 12192000"/>
                  <a:gd name="connsiteY46" fmla="*/ 2022080 h 3176298"/>
                  <a:gd name="connsiteX47" fmla="*/ 2676398 w 12192000"/>
                  <a:gd name="connsiteY47" fmla="*/ 2044751 h 3176298"/>
                  <a:gd name="connsiteX48" fmla="*/ 2693543 w 12192000"/>
                  <a:gd name="connsiteY48" fmla="*/ 2045703 h 3176298"/>
                  <a:gd name="connsiteX49" fmla="*/ 2741360 w 12192000"/>
                  <a:gd name="connsiteY49" fmla="*/ 2041701 h 3176298"/>
                  <a:gd name="connsiteX50" fmla="*/ 2854140 w 12192000"/>
                  <a:gd name="connsiteY50" fmla="*/ 2082851 h 3176298"/>
                  <a:gd name="connsiteX51" fmla="*/ 2967110 w 12192000"/>
                  <a:gd name="connsiteY51" fmla="*/ 2096949 h 3176298"/>
                  <a:gd name="connsiteX52" fmla="*/ 3029216 w 12192000"/>
                  <a:gd name="connsiteY52" fmla="*/ 2096757 h 3176298"/>
                  <a:gd name="connsiteX53" fmla="*/ 3073604 w 12192000"/>
                  <a:gd name="connsiteY53" fmla="*/ 2106856 h 3176298"/>
                  <a:gd name="connsiteX54" fmla="*/ 3182763 w 12192000"/>
                  <a:gd name="connsiteY54" fmla="*/ 2137527 h 3176298"/>
                  <a:gd name="connsiteX55" fmla="*/ 3234202 w 12192000"/>
                  <a:gd name="connsiteY55" fmla="*/ 2142289 h 3176298"/>
                  <a:gd name="connsiteX56" fmla="*/ 3288877 w 12192000"/>
                  <a:gd name="connsiteY56" fmla="*/ 2152578 h 3176298"/>
                  <a:gd name="connsiteX57" fmla="*/ 3424135 w 12192000"/>
                  <a:gd name="connsiteY57" fmla="*/ 2198680 h 3176298"/>
                  <a:gd name="connsiteX58" fmla="*/ 3534629 w 12192000"/>
                  <a:gd name="connsiteY58" fmla="*/ 2196013 h 3176298"/>
                  <a:gd name="connsiteX59" fmla="*/ 3605116 w 12192000"/>
                  <a:gd name="connsiteY59" fmla="*/ 2196583 h 3176298"/>
                  <a:gd name="connsiteX60" fmla="*/ 3689131 w 12192000"/>
                  <a:gd name="connsiteY60" fmla="*/ 2211824 h 3176298"/>
                  <a:gd name="connsiteX61" fmla="*/ 3757902 w 12192000"/>
                  <a:gd name="connsiteY61" fmla="*/ 2234114 h 3176298"/>
                  <a:gd name="connsiteX62" fmla="*/ 3852966 w 12192000"/>
                  <a:gd name="connsiteY62" fmla="*/ 2251831 h 3176298"/>
                  <a:gd name="connsiteX63" fmla="*/ 3947648 w 12192000"/>
                  <a:gd name="connsiteY63" fmla="*/ 2285932 h 3176298"/>
                  <a:gd name="connsiteX64" fmla="*/ 4013753 w 12192000"/>
                  <a:gd name="connsiteY64" fmla="*/ 2312031 h 3176298"/>
                  <a:gd name="connsiteX65" fmla="*/ 4105766 w 12192000"/>
                  <a:gd name="connsiteY65" fmla="*/ 2335082 h 3176298"/>
                  <a:gd name="connsiteX66" fmla="*/ 4246551 w 12192000"/>
                  <a:gd name="connsiteY66" fmla="*/ 2351274 h 3176298"/>
                  <a:gd name="connsiteX67" fmla="*/ 4311323 w 12192000"/>
                  <a:gd name="connsiteY67" fmla="*/ 2352991 h 3176298"/>
                  <a:gd name="connsiteX68" fmla="*/ 4413817 w 12192000"/>
                  <a:gd name="connsiteY68" fmla="*/ 2390899 h 3176298"/>
                  <a:gd name="connsiteX69" fmla="*/ 4457632 w 12192000"/>
                  <a:gd name="connsiteY69" fmla="*/ 2409188 h 3176298"/>
                  <a:gd name="connsiteX70" fmla="*/ 4497068 w 12192000"/>
                  <a:gd name="connsiteY70" fmla="*/ 2393947 h 3176298"/>
                  <a:gd name="connsiteX71" fmla="*/ 4522596 w 12192000"/>
                  <a:gd name="connsiteY71" fmla="*/ 2376421 h 3176298"/>
                  <a:gd name="connsiteX72" fmla="*/ 4603368 w 12192000"/>
                  <a:gd name="connsiteY72" fmla="*/ 2391282 h 3176298"/>
                  <a:gd name="connsiteX73" fmla="*/ 4689098 w 12192000"/>
                  <a:gd name="connsiteY73" fmla="*/ 2406903 h 3176298"/>
                  <a:gd name="connsiteX74" fmla="*/ 4719697 w 12192000"/>
                  <a:gd name="connsiteY74" fmla="*/ 2413428 h 3176298"/>
                  <a:gd name="connsiteX75" fmla="*/ 4726469 w 12192000"/>
                  <a:gd name="connsiteY75" fmla="*/ 2414298 h 3176298"/>
                  <a:gd name="connsiteX76" fmla="*/ 4785776 w 12192000"/>
                  <a:gd name="connsiteY76" fmla="*/ 2414298 h 3176298"/>
                  <a:gd name="connsiteX77" fmla="*/ 4788661 w 12192000"/>
                  <a:gd name="connsiteY77" fmla="*/ 2414047 h 3176298"/>
                  <a:gd name="connsiteX78" fmla="*/ 4827024 w 12192000"/>
                  <a:gd name="connsiteY78" fmla="*/ 2408999 h 3176298"/>
                  <a:gd name="connsiteX79" fmla="*/ 4887415 w 12192000"/>
                  <a:gd name="connsiteY79" fmla="*/ 2405570 h 3176298"/>
                  <a:gd name="connsiteX80" fmla="*/ 4936184 w 12192000"/>
                  <a:gd name="connsiteY80" fmla="*/ 2395853 h 3176298"/>
                  <a:gd name="connsiteX81" fmla="*/ 4953328 w 12192000"/>
                  <a:gd name="connsiteY81" fmla="*/ 2390138 h 3176298"/>
                  <a:gd name="connsiteX82" fmla="*/ 5089162 w 12192000"/>
                  <a:gd name="connsiteY82" fmla="*/ 2345560 h 3176298"/>
                  <a:gd name="connsiteX83" fmla="*/ 5234326 w 12192000"/>
                  <a:gd name="connsiteY83" fmla="*/ 2309935 h 3176298"/>
                  <a:gd name="connsiteX84" fmla="*/ 5328438 w 12192000"/>
                  <a:gd name="connsiteY84" fmla="*/ 2332416 h 3176298"/>
                  <a:gd name="connsiteX85" fmla="*/ 5363491 w 12192000"/>
                  <a:gd name="connsiteY85" fmla="*/ 2332034 h 3176298"/>
                  <a:gd name="connsiteX86" fmla="*/ 5524660 w 12192000"/>
                  <a:gd name="connsiteY86" fmla="*/ 2337178 h 3176298"/>
                  <a:gd name="connsiteX87" fmla="*/ 5553045 w 12192000"/>
                  <a:gd name="connsiteY87" fmla="*/ 2342701 h 3176298"/>
                  <a:gd name="connsiteX88" fmla="*/ 5706401 w 12192000"/>
                  <a:gd name="connsiteY88" fmla="*/ 2320032 h 3176298"/>
                  <a:gd name="connsiteX89" fmla="*/ 5762029 w 12192000"/>
                  <a:gd name="connsiteY89" fmla="*/ 2316221 h 3176298"/>
                  <a:gd name="connsiteX90" fmla="*/ 5813276 w 12192000"/>
                  <a:gd name="connsiteY90" fmla="*/ 2309935 h 3176298"/>
                  <a:gd name="connsiteX91" fmla="*/ 5884906 w 12192000"/>
                  <a:gd name="connsiteY91" fmla="*/ 2308411 h 3176298"/>
                  <a:gd name="connsiteX92" fmla="*/ 5959204 w 12192000"/>
                  <a:gd name="connsiteY92" fmla="*/ 2311269 h 3176298"/>
                  <a:gd name="connsiteX93" fmla="*/ 6042072 w 12192000"/>
                  <a:gd name="connsiteY93" fmla="*/ 2310697 h 3176298"/>
                  <a:gd name="connsiteX94" fmla="*/ 6074842 w 12192000"/>
                  <a:gd name="connsiteY94" fmla="*/ 2305745 h 3176298"/>
                  <a:gd name="connsiteX95" fmla="*/ 6163425 w 12192000"/>
                  <a:gd name="connsiteY95" fmla="*/ 2309172 h 3176298"/>
                  <a:gd name="connsiteX96" fmla="*/ 6209909 w 12192000"/>
                  <a:gd name="connsiteY96" fmla="*/ 2303459 h 3176298"/>
                  <a:gd name="connsiteX97" fmla="*/ 6286493 w 12192000"/>
                  <a:gd name="connsiteY97" fmla="*/ 2302315 h 3176298"/>
                  <a:gd name="connsiteX98" fmla="*/ 6311449 w 12192000"/>
                  <a:gd name="connsiteY98" fmla="*/ 2300980 h 3176298"/>
                  <a:gd name="connsiteX99" fmla="*/ 6333739 w 12192000"/>
                  <a:gd name="connsiteY99" fmla="*/ 2300218 h 3176298"/>
                  <a:gd name="connsiteX100" fmla="*/ 6410131 w 12192000"/>
                  <a:gd name="connsiteY100" fmla="*/ 2315841 h 3176298"/>
                  <a:gd name="connsiteX101" fmla="*/ 6477951 w 12192000"/>
                  <a:gd name="connsiteY101" fmla="*/ 2316793 h 3176298"/>
                  <a:gd name="connsiteX102" fmla="*/ 6596828 w 12192000"/>
                  <a:gd name="connsiteY102" fmla="*/ 2329368 h 3176298"/>
                  <a:gd name="connsiteX103" fmla="*/ 6623118 w 12192000"/>
                  <a:gd name="connsiteY103" fmla="*/ 2324985 h 3176298"/>
                  <a:gd name="connsiteX104" fmla="*/ 6705417 w 12192000"/>
                  <a:gd name="connsiteY104" fmla="*/ 2323272 h 3176298"/>
                  <a:gd name="connsiteX105" fmla="*/ 6752283 w 12192000"/>
                  <a:gd name="connsiteY105" fmla="*/ 2321937 h 3176298"/>
                  <a:gd name="connsiteX106" fmla="*/ 6810195 w 12192000"/>
                  <a:gd name="connsiteY106" fmla="*/ 2331082 h 3176298"/>
                  <a:gd name="connsiteX107" fmla="*/ 6910782 w 12192000"/>
                  <a:gd name="connsiteY107" fmla="*/ 2350512 h 3176298"/>
                  <a:gd name="connsiteX108" fmla="*/ 6937263 w 12192000"/>
                  <a:gd name="connsiteY108" fmla="*/ 2353561 h 3176298"/>
                  <a:gd name="connsiteX109" fmla="*/ 6985653 w 12192000"/>
                  <a:gd name="connsiteY109" fmla="*/ 2362897 h 3176298"/>
                  <a:gd name="connsiteX110" fmla="*/ 6994415 w 12192000"/>
                  <a:gd name="connsiteY110" fmla="*/ 2364611 h 3176298"/>
                  <a:gd name="connsiteX111" fmla="*/ 7068141 w 12192000"/>
                  <a:gd name="connsiteY111" fmla="*/ 2388234 h 3176298"/>
                  <a:gd name="connsiteX112" fmla="*/ 7106432 w 12192000"/>
                  <a:gd name="connsiteY112" fmla="*/ 2390138 h 3176298"/>
                  <a:gd name="connsiteX113" fmla="*/ 7216547 w 12192000"/>
                  <a:gd name="connsiteY113" fmla="*/ 2390330 h 3176298"/>
                  <a:gd name="connsiteX114" fmla="*/ 7263220 w 12192000"/>
                  <a:gd name="connsiteY114" fmla="*/ 2386709 h 3176298"/>
                  <a:gd name="connsiteX115" fmla="*/ 7375428 w 12192000"/>
                  <a:gd name="connsiteY115" fmla="*/ 2372803 h 3176298"/>
                  <a:gd name="connsiteX116" fmla="*/ 7445916 w 12192000"/>
                  <a:gd name="connsiteY116" fmla="*/ 2365945 h 3176298"/>
                  <a:gd name="connsiteX117" fmla="*/ 7526880 w 12192000"/>
                  <a:gd name="connsiteY117" fmla="*/ 2355084 h 3176298"/>
                  <a:gd name="connsiteX118" fmla="*/ 7619655 w 12192000"/>
                  <a:gd name="connsiteY118" fmla="*/ 2348226 h 3176298"/>
                  <a:gd name="connsiteX119" fmla="*/ 7788636 w 12192000"/>
                  <a:gd name="connsiteY119" fmla="*/ 2327461 h 3176298"/>
                  <a:gd name="connsiteX120" fmla="*/ 7952280 w 12192000"/>
                  <a:gd name="connsiteY120" fmla="*/ 2305935 h 3176298"/>
                  <a:gd name="connsiteX121" fmla="*/ 8019339 w 12192000"/>
                  <a:gd name="connsiteY121" fmla="*/ 2286884 h 3176298"/>
                  <a:gd name="connsiteX122" fmla="*/ 8137835 w 12192000"/>
                  <a:gd name="connsiteY122" fmla="*/ 2259832 h 3176298"/>
                  <a:gd name="connsiteX123" fmla="*/ 8189651 w 12192000"/>
                  <a:gd name="connsiteY123" fmla="*/ 2243639 h 3176298"/>
                  <a:gd name="connsiteX124" fmla="*/ 8313671 w 12192000"/>
                  <a:gd name="connsiteY124" fmla="*/ 2209920 h 3176298"/>
                  <a:gd name="connsiteX125" fmla="*/ 8459979 w 12192000"/>
                  <a:gd name="connsiteY125" fmla="*/ 2158864 h 3176298"/>
                  <a:gd name="connsiteX126" fmla="*/ 8516369 w 12192000"/>
                  <a:gd name="connsiteY126" fmla="*/ 2144003 h 3176298"/>
                  <a:gd name="connsiteX127" fmla="*/ 8657726 w 12192000"/>
                  <a:gd name="connsiteY127" fmla="*/ 2106284 h 3176298"/>
                  <a:gd name="connsiteX128" fmla="*/ 8711448 w 12192000"/>
                  <a:gd name="connsiteY128" fmla="*/ 2098664 h 3176298"/>
                  <a:gd name="connsiteX129" fmla="*/ 8772219 w 12192000"/>
                  <a:gd name="connsiteY129" fmla="*/ 2082280 h 3176298"/>
                  <a:gd name="connsiteX130" fmla="*/ 8845565 w 12192000"/>
                  <a:gd name="connsiteY130" fmla="*/ 2053705 h 3176298"/>
                  <a:gd name="connsiteX131" fmla="*/ 8967871 w 12192000"/>
                  <a:gd name="connsiteY131" fmla="*/ 2011221 h 3176298"/>
                  <a:gd name="connsiteX132" fmla="*/ 9015878 w 12192000"/>
                  <a:gd name="connsiteY132" fmla="*/ 2001124 h 3176298"/>
                  <a:gd name="connsiteX133" fmla="*/ 9234579 w 12192000"/>
                  <a:gd name="connsiteY133" fmla="*/ 1935209 h 3176298"/>
                  <a:gd name="connsiteX134" fmla="*/ 9346597 w 12192000"/>
                  <a:gd name="connsiteY134" fmla="*/ 1896917 h 3176298"/>
                  <a:gd name="connsiteX135" fmla="*/ 9416321 w 12192000"/>
                  <a:gd name="connsiteY135" fmla="*/ 1880724 h 3176298"/>
                  <a:gd name="connsiteX136" fmla="*/ 9477283 w 12192000"/>
                  <a:gd name="connsiteY136" fmla="*/ 1856149 h 3176298"/>
                  <a:gd name="connsiteX137" fmla="*/ 9666265 w 12192000"/>
                  <a:gd name="connsiteY137" fmla="*/ 1787186 h 3176298"/>
                  <a:gd name="connsiteX138" fmla="*/ 9754088 w 12192000"/>
                  <a:gd name="connsiteY138" fmla="*/ 1741464 h 3176298"/>
                  <a:gd name="connsiteX139" fmla="*/ 9899446 w 12192000"/>
                  <a:gd name="connsiteY139" fmla="*/ 1656880 h 3176298"/>
                  <a:gd name="connsiteX140" fmla="*/ 9993175 w 12192000"/>
                  <a:gd name="connsiteY140" fmla="*/ 1576487 h 3176298"/>
                  <a:gd name="connsiteX141" fmla="*/ 10044230 w 12192000"/>
                  <a:gd name="connsiteY141" fmla="*/ 1540480 h 3176298"/>
                  <a:gd name="connsiteX142" fmla="*/ 10131863 w 12192000"/>
                  <a:gd name="connsiteY142" fmla="*/ 1485613 h 3176298"/>
                  <a:gd name="connsiteX143" fmla="*/ 10242357 w 12192000"/>
                  <a:gd name="connsiteY143" fmla="*/ 1410555 h 3176298"/>
                  <a:gd name="connsiteX144" fmla="*/ 10363709 w 12192000"/>
                  <a:gd name="connsiteY144" fmla="*/ 1359499 h 3176298"/>
                  <a:gd name="connsiteX145" fmla="*/ 10428291 w 12192000"/>
                  <a:gd name="connsiteY145" fmla="*/ 1314920 h 3176298"/>
                  <a:gd name="connsiteX146" fmla="*/ 10490969 w 12192000"/>
                  <a:gd name="connsiteY146" fmla="*/ 1267104 h 3176298"/>
                  <a:gd name="connsiteX147" fmla="*/ 10523354 w 12192000"/>
                  <a:gd name="connsiteY147" fmla="*/ 1238337 h 3176298"/>
                  <a:gd name="connsiteX148" fmla="*/ 10590031 w 12192000"/>
                  <a:gd name="connsiteY148" fmla="*/ 1191664 h 3176298"/>
                  <a:gd name="connsiteX149" fmla="*/ 10656519 w 12192000"/>
                  <a:gd name="connsiteY149" fmla="*/ 1156038 h 3176298"/>
                  <a:gd name="connsiteX150" fmla="*/ 10703573 w 12192000"/>
                  <a:gd name="connsiteY150" fmla="*/ 1120603 h 3176298"/>
                  <a:gd name="connsiteX151" fmla="*/ 10764534 w 12192000"/>
                  <a:gd name="connsiteY151" fmla="*/ 1067643 h 3176298"/>
                  <a:gd name="connsiteX152" fmla="*/ 10850453 w 12192000"/>
                  <a:gd name="connsiteY152" fmla="*/ 1014301 h 3176298"/>
                  <a:gd name="connsiteX153" fmla="*/ 10929704 w 12192000"/>
                  <a:gd name="connsiteY153" fmla="*/ 980201 h 3176298"/>
                  <a:gd name="connsiteX154" fmla="*/ 10967423 w 12192000"/>
                  <a:gd name="connsiteY154" fmla="*/ 930289 h 3176298"/>
                  <a:gd name="connsiteX155" fmla="*/ 11058869 w 12192000"/>
                  <a:gd name="connsiteY155" fmla="*/ 838084 h 3176298"/>
                  <a:gd name="connsiteX156" fmla="*/ 11172600 w 12192000"/>
                  <a:gd name="connsiteY156" fmla="*/ 762834 h 3176298"/>
                  <a:gd name="connsiteX157" fmla="*/ 11275283 w 12192000"/>
                  <a:gd name="connsiteY157" fmla="*/ 673676 h 3176298"/>
                  <a:gd name="connsiteX158" fmla="*/ 11320623 w 12192000"/>
                  <a:gd name="connsiteY158" fmla="*/ 639195 h 3176298"/>
                  <a:gd name="connsiteX159" fmla="*/ 11374346 w 12192000"/>
                  <a:gd name="connsiteY159" fmla="*/ 601664 h 3176298"/>
                  <a:gd name="connsiteX160" fmla="*/ 11448453 w 12192000"/>
                  <a:gd name="connsiteY160" fmla="*/ 567755 h 3176298"/>
                  <a:gd name="connsiteX161" fmla="*/ 11532275 w 12192000"/>
                  <a:gd name="connsiteY161" fmla="*/ 522605 h 3176298"/>
                  <a:gd name="connsiteX162" fmla="*/ 11562947 w 12192000"/>
                  <a:gd name="connsiteY162" fmla="*/ 486598 h 3176298"/>
                  <a:gd name="connsiteX163" fmla="*/ 11672489 w 12192000"/>
                  <a:gd name="connsiteY163" fmla="*/ 335337 h 3176298"/>
                  <a:gd name="connsiteX164" fmla="*/ 11821656 w 12192000"/>
                  <a:gd name="connsiteY164" fmla="*/ 207889 h 3176298"/>
                  <a:gd name="connsiteX165" fmla="*/ 11986443 w 12192000"/>
                  <a:gd name="connsiteY165" fmla="*/ 104824 h 3176298"/>
                  <a:gd name="connsiteX166" fmla="*/ 12026448 w 12192000"/>
                  <a:gd name="connsiteY166" fmla="*/ 88821 h 3176298"/>
                  <a:gd name="connsiteX167" fmla="*/ 12160947 w 12192000"/>
                  <a:gd name="connsiteY167" fmla="*/ 28621 h 3176298"/>
                  <a:gd name="connsiteX168" fmla="*/ 12192000 w 12192000"/>
                  <a:gd name="connsiteY168" fmla="*/ 0 h 31762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Lst>
                <a:rect l="l" t="t" r="r" b="b"/>
                <a:pathLst>
                  <a:path w="12192000" h="3176298">
                    <a:moveTo>
                      <a:pt x="12192000" y="0"/>
                    </a:moveTo>
                    <a:lnTo>
                      <a:pt x="12192000" y="3176298"/>
                    </a:lnTo>
                    <a:lnTo>
                      <a:pt x="0" y="3176298"/>
                    </a:lnTo>
                    <a:lnTo>
                      <a:pt x="0" y="2264980"/>
                    </a:lnTo>
                    <a:lnTo>
                      <a:pt x="544" y="2264980"/>
                    </a:lnTo>
                    <a:lnTo>
                      <a:pt x="544" y="2392219"/>
                    </a:lnTo>
                    <a:lnTo>
                      <a:pt x="61197" y="2387448"/>
                    </a:lnTo>
                    <a:cubicBezTo>
                      <a:pt x="80794" y="2382137"/>
                      <a:pt x="99990" y="2374707"/>
                      <a:pt x="119613" y="2369945"/>
                    </a:cubicBezTo>
                    <a:cubicBezTo>
                      <a:pt x="137898" y="2365563"/>
                      <a:pt x="155046" y="2355466"/>
                      <a:pt x="172384" y="2347084"/>
                    </a:cubicBezTo>
                    <a:cubicBezTo>
                      <a:pt x="205529" y="2331082"/>
                      <a:pt x="240965" y="2341178"/>
                      <a:pt x="274873" y="2336988"/>
                    </a:cubicBezTo>
                    <a:cubicBezTo>
                      <a:pt x="285732" y="2335653"/>
                      <a:pt x="296590" y="2334130"/>
                      <a:pt x="307259" y="2331461"/>
                    </a:cubicBezTo>
                    <a:cubicBezTo>
                      <a:pt x="336408" y="2324413"/>
                      <a:pt x="366127" y="2318317"/>
                      <a:pt x="394511" y="2308601"/>
                    </a:cubicBezTo>
                    <a:cubicBezTo>
                      <a:pt x="426709" y="2297743"/>
                      <a:pt x="457572" y="2283264"/>
                      <a:pt x="494337" y="2268213"/>
                    </a:cubicBezTo>
                    <a:cubicBezTo>
                      <a:pt x="507102" y="2272024"/>
                      <a:pt x="526724" y="2282312"/>
                      <a:pt x="546917" y="2283264"/>
                    </a:cubicBezTo>
                    <a:cubicBezTo>
                      <a:pt x="611880" y="2286503"/>
                      <a:pt x="672650" y="2268786"/>
                      <a:pt x="730754" y="2240780"/>
                    </a:cubicBezTo>
                    <a:cubicBezTo>
                      <a:pt x="748471" y="2232399"/>
                      <a:pt x="767524" y="2226874"/>
                      <a:pt x="785432" y="2218682"/>
                    </a:cubicBezTo>
                    <a:cubicBezTo>
                      <a:pt x="791717" y="2215826"/>
                      <a:pt x="799909" y="2209730"/>
                      <a:pt x="801053" y="2204013"/>
                    </a:cubicBezTo>
                    <a:cubicBezTo>
                      <a:pt x="807719" y="2170866"/>
                      <a:pt x="832486" y="2171436"/>
                      <a:pt x="858205" y="2169532"/>
                    </a:cubicBezTo>
                    <a:cubicBezTo>
                      <a:pt x="888877" y="2167247"/>
                      <a:pt x="919165" y="2161912"/>
                      <a:pt x="949646" y="2157340"/>
                    </a:cubicBezTo>
                    <a:cubicBezTo>
                      <a:pt x="953648" y="2156768"/>
                      <a:pt x="957266" y="2152768"/>
                      <a:pt x="960887" y="2150099"/>
                    </a:cubicBezTo>
                    <a:cubicBezTo>
                      <a:pt x="966411" y="2146099"/>
                      <a:pt x="971554" y="2140003"/>
                      <a:pt x="977653" y="2138480"/>
                    </a:cubicBezTo>
                    <a:cubicBezTo>
                      <a:pt x="1008894" y="2131049"/>
                      <a:pt x="1040327" y="2124763"/>
                      <a:pt x="1071762" y="2117905"/>
                    </a:cubicBezTo>
                    <a:cubicBezTo>
                      <a:pt x="1078810" y="2116380"/>
                      <a:pt x="1086048" y="2114476"/>
                      <a:pt x="1092527" y="2111428"/>
                    </a:cubicBezTo>
                    <a:cubicBezTo>
                      <a:pt x="1098623" y="2108570"/>
                      <a:pt x="1103767" y="2103616"/>
                      <a:pt x="1109865" y="2100568"/>
                    </a:cubicBezTo>
                    <a:cubicBezTo>
                      <a:pt x="1126437" y="2092378"/>
                      <a:pt x="1143394" y="2084757"/>
                      <a:pt x="1162823" y="2075613"/>
                    </a:cubicBezTo>
                    <a:cubicBezTo>
                      <a:pt x="1173681" y="2092757"/>
                      <a:pt x="1188354" y="2083041"/>
                      <a:pt x="1206641" y="2074851"/>
                    </a:cubicBezTo>
                    <a:cubicBezTo>
                      <a:pt x="1225310" y="2066468"/>
                      <a:pt x="1246837" y="2063801"/>
                      <a:pt x="1267411" y="2060753"/>
                    </a:cubicBezTo>
                    <a:cubicBezTo>
                      <a:pt x="1305132" y="2055228"/>
                      <a:pt x="1343044" y="2051799"/>
                      <a:pt x="1380762" y="2046847"/>
                    </a:cubicBezTo>
                    <a:cubicBezTo>
                      <a:pt x="1388765" y="2045703"/>
                      <a:pt x="1397909" y="2043608"/>
                      <a:pt x="1404006" y="2038844"/>
                    </a:cubicBezTo>
                    <a:cubicBezTo>
                      <a:pt x="1445725" y="2006839"/>
                      <a:pt x="1496403" y="1997887"/>
                      <a:pt x="1544598" y="2000932"/>
                    </a:cubicBezTo>
                    <a:cubicBezTo>
                      <a:pt x="1582510" y="2003220"/>
                      <a:pt x="1619658" y="2004935"/>
                      <a:pt x="1657188" y="2001697"/>
                    </a:cubicBezTo>
                    <a:cubicBezTo>
                      <a:pt x="1660046" y="2001505"/>
                      <a:pt x="1663856" y="2001887"/>
                      <a:pt x="1665950" y="2003411"/>
                    </a:cubicBezTo>
                    <a:cubicBezTo>
                      <a:pt x="1678904" y="2013507"/>
                      <a:pt x="1692431" y="2014269"/>
                      <a:pt x="1709006" y="2015983"/>
                    </a:cubicBezTo>
                    <a:cubicBezTo>
                      <a:pt x="1732439" y="2018461"/>
                      <a:pt x="1753965" y="2016745"/>
                      <a:pt x="1775684" y="2012555"/>
                    </a:cubicBezTo>
                    <a:cubicBezTo>
                      <a:pt x="1791496" y="2009507"/>
                      <a:pt x="1807497" y="2003220"/>
                      <a:pt x="1821596" y="1995218"/>
                    </a:cubicBezTo>
                    <a:cubicBezTo>
                      <a:pt x="1841216" y="1983978"/>
                      <a:pt x="1860079" y="1979597"/>
                      <a:pt x="1878748" y="1994457"/>
                    </a:cubicBezTo>
                    <a:cubicBezTo>
                      <a:pt x="1898940" y="2010269"/>
                      <a:pt x="1921800" y="2004745"/>
                      <a:pt x="1944092" y="2005315"/>
                    </a:cubicBezTo>
                    <a:cubicBezTo>
                      <a:pt x="1953806" y="2005507"/>
                      <a:pt x="1964094" y="2005124"/>
                      <a:pt x="1973429" y="2007601"/>
                    </a:cubicBezTo>
                    <a:cubicBezTo>
                      <a:pt x="2000479" y="2014651"/>
                      <a:pt x="2026581" y="2025320"/>
                      <a:pt x="2054013" y="2030082"/>
                    </a:cubicBezTo>
                    <a:cubicBezTo>
                      <a:pt x="2069254" y="2032747"/>
                      <a:pt x="2086208" y="2027986"/>
                      <a:pt x="2102021" y="2024557"/>
                    </a:cubicBezTo>
                    <a:cubicBezTo>
                      <a:pt x="2118023" y="2020937"/>
                      <a:pt x="2133834" y="2015413"/>
                      <a:pt x="2149267" y="2009697"/>
                    </a:cubicBezTo>
                    <a:cubicBezTo>
                      <a:pt x="2159743" y="2005887"/>
                      <a:pt x="2171173" y="2002267"/>
                      <a:pt x="2179556" y="1995409"/>
                    </a:cubicBezTo>
                    <a:cubicBezTo>
                      <a:pt x="2198608" y="1979788"/>
                      <a:pt x="2218229" y="1977120"/>
                      <a:pt x="2240710" y="1985312"/>
                    </a:cubicBezTo>
                    <a:cubicBezTo>
                      <a:pt x="2244137" y="1986647"/>
                      <a:pt x="2248138" y="1986647"/>
                      <a:pt x="2251948" y="1986836"/>
                    </a:cubicBezTo>
                    <a:cubicBezTo>
                      <a:pt x="2312915" y="1990836"/>
                      <a:pt x="2373874" y="1993314"/>
                      <a:pt x="2434456" y="1999410"/>
                    </a:cubicBezTo>
                    <a:cubicBezTo>
                      <a:pt x="2459029" y="2001887"/>
                      <a:pt x="2482652" y="2012745"/>
                      <a:pt x="2506847" y="2019603"/>
                    </a:cubicBezTo>
                    <a:cubicBezTo>
                      <a:pt x="2511800" y="2020937"/>
                      <a:pt x="2517327" y="2023033"/>
                      <a:pt x="2522279" y="2022080"/>
                    </a:cubicBezTo>
                    <a:cubicBezTo>
                      <a:pt x="2576191" y="2012555"/>
                      <a:pt x="2626677" y="2026461"/>
                      <a:pt x="2676398" y="2044751"/>
                    </a:cubicBezTo>
                    <a:cubicBezTo>
                      <a:pt x="2681540" y="2046656"/>
                      <a:pt x="2687827" y="2046084"/>
                      <a:pt x="2693543" y="2045703"/>
                    </a:cubicBezTo>
                    <a:cubicBezTo>
                      <a:pt x="2709548" y="2044370"/>
                      <a:pt x="2726882" y="2037701"/>
                      <a:pt x="2741360" y="2041701"/>
                    </a:cubicBezTo>
                    <a:cubicBezTo>
                      <a:pt x="2779842" y="2052753"/>
                      <a:pt x="2817943" y="2066087"/>
                      <a:pt x="2854140" y="2082851"/>
                    </a:cubicBezTo>
                    <a:cubicBezTo>
                      <a:pt x="2890910" y="2099805"/>
                      <a:pt x="2925008" y="2114095"/>
                      <a:pt x="2967110" y="2096949"/>
                    </a:cubicBezTo>
                    <a:cubicBezTo>
                      <a:pt x="2985016" y="2089709"/>
                      <a:pt x="3008639" y="2094853"/>
                      <a:pt x="3029216" y="2096757"/>
                    </a:cubicBezTo>
                    <a:cubicBezTo>
                      <a:pt x="3044264" y="2098282"/>
                      <a:pt x="3058743" y="2106856"/>
                      <a:pt x="3073604" y="2106856"/>
                    </a:cubicBezTo>
                    <a:cubicBezTo>
                      <a:pt x="3113231" y="2106856"/>
                      <a:pt x="3148472" y="2116953"/>
                      <a:pt x="3182763" y="2137527"/>
                    </a:cubicBezTo>
                    <a:cubicBezTo>
                      <a:pt x="3196102" y="2145528"/>
                      <a:pt x="3216867" y="2140193"/>
                      <a:pt x="3234202" y="2142289"/>
                    </a:cubicBezTo>
                    <a:cubicBezTo>
                      <a:pt x="3252492" y="2144765"/>
                      <a:pt x="3271348" y="2147051"/>
                      <a:pt x="3288877" y="2152578"/>
                    </a:cubicBezTo>
                    <a:cubicBezTo>
                      <a:pt x="3334216" y="2167056"/>
                      <a:pt x="3378986" y="2183439"/>
                      <a:pt x="3424135" y="2198680"/>
                    </a:cubicBezTo>
                    <a:cubicBezTo>
                      <a:pt x="3461282" y="2211253"/>
                      <a:pt x="3497862" y="2201347"/>
                      <a:pt x="3534629" y="2196013"/>
                    </a:cubicBezTo>
                    <a:cubicBezTo>
                      <a:pt x="3557682" y="2192583"/>
                      <a:pt x="3579206" y="2184391"/>
                      <a:pt x="3605116" y="2196583"/>
                    </a:cubicBezTo>
                    <a:cubicBezTo>
                      <a:pt x="3629882" y="2208205"/>
                      <a:pt x="3661315" y="2205537"/>
                      <a:pt x="3689131" y="2211824"/>
                    </a:cubicBezTo>
                    <a:cubicBezTo>
                      <a:pt x="3712565" y="2217157"/>
                      <a:pt x="3735231" y="2225732"/>
                      <a:pt x="3757902" y="2234114"/>
                    </a:cubicBezTo>
                    <a:cubicBezTo>
                      <a:pt x="3788766" y="2245545"/>
                      <a:pt x="3819245" y="2257545"/>
                      <a:pt x="3852966" y="2251831"/>
                    </a:cubicBezTo>
                    <a:cubicBezTo>
                      <a:pt x="3891259" y="2245353"/>
                      <a:pt x="3917546" y="2269738"/>
                      <a:pt x="3947648" y="2285932"/>
                    </a:cubicBezTo>
                    <a:cubicBezTo>
                      <a:pt x="3968414" y="2296980"/>
                      <a:pt x="3991083" y="2305172"/>
                      <a:pt x="4013753" y="2312031"/>
                    </a:cubicBezTo>
                    <a:cubicBezTo>
                      <a:pt x="4044043" y="2320985"/>
                      <a:pt x="4075285" y="2326320"/>
                      <a:pt x="4105766" y="2335082"/>
                    </a:cubicBezTo>
                    <a:cubicBezTo>
                      <a:pt x="4151870" y="2348226"/>
                      <a:pt x="4198546" y="2358514"/>
                      <a:pt x="4246551" y="2351274"/>
                    </a:cubicBezTo>
                    <a:cubicBezTo>
                      <a:pt x="4268649" y="2348036"/>
                      <a:pt x="4289227" y="2348226"/>
                      <a:pt x="4311323" y="2352991"/>
                    </a:cubicBezTo>
                    <a:cubicBezTo>
                      <a:pt x="4347518" y="2360801"/>
                      <a:pt x="4384668" y="2361753"/>
                      <a:pt x="4413817" y="2390899"/>
                    </a:cubicBezTo>
                    <a:cubicBezTo>
                      <a:pt x="4424104" y="2401188"/>
                      <a:pt x="4442581" y="2403853"/>
                      <a:pt x="4457632" y="2409188"/>
                    </a:cubicBezTo>
                    <a:cubicBezTo>
                      <a:pt x="4474969" y="2415476"/>
                      <a:pt x="4487731" y="2412236"/>
                      <a:pt x="4497068" y="2393947"/>
                    </a:cubicBezTo>
                    <a:cubicBezTo>
                      <a:pt x="4501257" y="2385757"/>
                      <a:pt x="4513260" y="2377755"/>
                      <a:pt x="4522596" y="2376421"/>
                    </a:cubicBezTo>
                    <a:cubicBezTo>
                      <a:pt x="4550599" y="2372421"/>
                      <a:pt x="4576318" y="2378327"/>
                      <a:pt x="4603368" y="2391282"/>
                    </a:cubicBezTo>
                    <a:cubicBezTo>
                      <a:pt x="4628705" y="2403474"/>
                      <a:pt x="4660331" y="2402140"/>
                      <a:pt x="4689098" y="2406903"/>
                    </a:cubicBezTo>
                    <a:cubicBezTo>
                      <a:pt x="4699289" y="2408618"/>
                      <a:pt x="4709482" y="2411237"/>
                      <a:pt x="4719697" y="2413428"/>
                    </a:cubicBezTo>
                    <a:lnTo>
                      <a:pt x="4726469" y="2414298"/>
                    </a:lnTo>
                    <a:lnTo>
                      <a:pt x="4785776" y="2414298"/>
                    </a:lnTo>
                    <a:lnTo>
                      <a:pt x="4788661" y="2414047"/>
                    </a:lnTo>
                    <a:cubicBezTo>
                      <a:pt x="4801401" y="2412237"/>
                      <a:pt x="4814166" y="2410142"/>
                      <a:pt x="4827024" y="2408999"/>
                    </a:cubicBezTo>
                    <a:cubicBezTo>
                      <a:pt x="4847027" y="2407095"/>
                      <a:pt x="4867412" y="2407856"/>
                      <a:pt x="4887415" y="2405570"/>
                    </a:cubicBezTo>
                    <a:cubicBezTo>
                      <a:pt x="4903799" y="2403853"/>
                      <a:pt x="4919991" y="2399474"/>
                      <a:pt x="4936184" y="2395853"/>
                    </a:cubicBezTo>
                    <a:cubicBezTo>
                      <a:pt x="4942089" y="2394520"/>
                      <a:pt x="4947996" y="2389376"/>
                      <a:pt x="4953328" y="2390138"/>
                    </a:cubicBezTo>
                    <a:cubicBezTo>
                      <a:pt x="5006292" y="2398330"/>
                      <a:pt x="5044391" y="2361753"/>
                      <a:pt x="5089162" y="2345560"/>
                    </a:cubicBezTo>
                    <a:cubicBezTo>
                      <a:pt x="5136216" y="2328413"/>
                      <a:pt x="5181748" y="2302124"/>
                      <a:pt x="5234326" y="2309935"/>
                    </a:cubicBezTo>
                    <a:cubicBezTo>
                      <a:pt x="5266141" y="2314697"/>
                      <a:pt x="5296812" y="2325747"/>
                      <a:pt x="5328438" y="2332416"/>
                    </a:cubicBezTo>
                    <a:cubicBezTo>
                      <a:pt x="5339677" y="2334701"/>
                      <a:pt x="5352250" y="2334320"/>
                      <a:pt x="5363491" y="2332034"/>
                    </a:cubicBezTo>
                    <a:cubicBezTo>
                      <a:pt x="5417784" y="2321555"/>
                      <a:pt x="5471316" y="2320032"/>
                      <a:pt x="5524660" y="2337178"/>
                    </a:cubicBezTo>
                    <a:cubicBezTo>
                      <a:pt x="5533802" y="2340036"/>
                      <a:pt x="5543518" y="2342701"/>
                      <a:pt x="5553045" y="2342701"/>
                    </a:cubicBezTo>
                    <a:cubicBezTo>
                      <a:pt x="5605244" y="2342701"/>
                      <a:pt x="5656488" y="2338701"/>
                      <a:pt x="5706401" y="2320032"/>
                    </a:cubicBezTo>
                    <a:cubicBezTo>
                      <a:pt x="5723166" y="2313745"/>
                      <a:pt x="5743551" y="2317745"/>
                      <a:pt x="5762029" y="2316221"/>
                    </a:cubicBezTo>
                    <a:cubicBezTo>
                      <a:pt x="5779174" y="2314889"/>
                      <a:pt x="5796702" y="2314317"/>
                      <a:pt x="5813276" y="2309935"/>
                    </a:cubicBezTo>
                    <a:cubicBezTo>
                      <a:pt x="5837472" y="2303459"/>
                      <a:pt x="5859949" y="2302697"/>
                      <a:pt x="5884906" y="2308411"/>
                    </a:cubicBezTo>
                    <a:cubicBezTo>
                      <a:pt x="5908719" y="2313745"/>
                      <a:pt x="5934438" y="2311079"/>
                      <a:pt x="5959204" y="2311269"/>
                    </a:cubicBezTo>
                    <a:cubicBezTo>
                      <a:pt x="5986828" y="2311459"/>
                      <a:pt x="6014449" y="2311649"/>
                      <a:pt x="6042072" y="2310697"/>
                    </a:cubicBezTo>
                    <a:cubicBezTo>
                      <a:pt x="6053124" y="2310317"/>
                      <a:pt x="6065695" y="2302697"/>
                      <a:pt x="6074842" y="2305745"/>
                    </a:cubicBezTo>
                    <a:cubicBezTo>
                      <a:pt x="6104368" y="2316031"/>
                      <a:pt x="6133897" y="2303649"/>
                      <a:pt x="6163425" y="2309172"/>
                    </a:cubicBezTo>
                    <a:cubicBezTo>
                      <a:pt x="6177905" y="2312031"/>
                      <a:pt x="6194288" y="2304220"/>
                      <a:pt x="6209909" y="2303459"/>
                    </a:cubicBezTo>
                    <a:cubicBezTo>
                      <a:pt x="6235437" y="2302124"/>
                      <a:pt x="6260964" y="2302697"/>
                      <a:pt x="6286493" y="2302315"/>
                    </a:cubicBezTo>
                    <a:cubicBezTo>
                      <a:pt x="6294876" y="2302124"/>
                      <a:pt x="6303068" y="2301362"/>
                      <a:pt x="6311449" y="2300980"/>
                    </a:cubicBezTo>
                    <a:cubicBezTo>
                      <a:pt x="6318880" y="2300601"/>
                      <a:pt x="6326691" y="2298887"/>
                      <a:pt x="6333739" y="2300218"/>
                    </a:cubicBezTo>
                    <a:cubicBezTo>
                      <a:pt x="6359268" y="2304983"/>
                      <a:pt x="6384414" y="2312793"/>
                      <a:pt x="6410131" y="2315841"/>
                    </a:cubicBezTo>
                    <a:cubicBezTo>
                      <a:pt x="6432420" y="2318507"/>
                      <a:pt x="6455472" y="2314889"/>
                      <a:pt x="6477951" y="2316793"/>
                    </a:cubicBezTo>
                    <a:cubicBezTo>
                      <a:pt x="6517576" y="2320032"/>
                      <a:pt x="6557201" y="2325747"/>
                      <a:pt x="6596828" y="2329368"/>
                    </a:cubicBezTo>
                    <a:cubicBezTo>
                      <a:pt x="6605401" y="2330130"/>
                      <a:pt x="6614353" y="2325365"/>
                      <a:pt x="6623118" y="2324985"/>
                    </a:cubicBezTo>
                    <a:cubicBezTo>
                      <a:pt x="6650551" y="2324033"/>
                      <a:pt x="6677984" y="2323841"/>
                      <a:pt x="6705417" y="2323272"/>
                    </a:cubicBezTo>
                    <a:cubicBezTo>
                      <a:pt x="6721038" y="2323080"/>
                      <a:pt x="6736851" y="2323651"/>
                      <a:pt x="6752283" y="2321937"/>
                    </a:cubicBezTo>
                    <a:cubicBezTo>
                      <a:pt x="6772665" y="2319651"/>
                      <a:pt x="6791144" y="2316221"/>
                      <a:pt x="6810195" y="2331082"/>
                    </a:cubicBezTo>
                    <a:cubicBezTo>
                      <a:pt x="6839534" y="2354132"/>
                      <a:pt x="6876872" y="2345178"/>
                      <a:pt x="6910782" y="2350512"/>
                    </a:cubicBezTo>
                    <a:cubicBezTo>
                      <a:pt x="6919547" y="2351847"/>
                      <a:pt x="6928501" y="2352036"/>
                      <a:pt x="6937263" y="2353561"/>
                    </a:cubicBezTo>
                    <a:cubicBezTo>
                      <a:pt x="6953457" y="2356418"/>
                      <a:pt x="6969457" y="2359657"/>
                      <a:pt x="6985653" y="2362897"/>
                    </a:cubicBezTo>
                    <a:cubicBezTo>
                      <a:pt x="6988509" y="2363467"/>
                      <a:pt x="6991747" y="2363659"/>
                      <a:pt x="6994415" y="2364611"/>
                    </a:cubicBezTo>
                    <a:cubicBezTo>
                      <a:pt x="7018991" y="2372611"/>
                      <a:pt x="7043184" y="2381755"/>
                      <a:pt x="7068141" y="2388234"/>
                    </a:cubicBezTo>
                    <a:cubicBezTo>
                      <a:pt x="7080334" y="2391472"/>
                      <a:pt x="7093860" y="2391853"/>
                      <a:pt x="7106432" y="2390138"/>
                    </a:cubicBezTo>
                    <a:cubicBezTo>
                      <a:pt x="7143199" y="2385185"/>
                      <a:pt x="7179587" y="2383089"/>
                      <a:pt x="7216547" y="2390330"/>
                    </a:cubicBezTo>
                    <a:cubicBezTo>
                      <a:pt x="7231214" y="2393186"/>
                      <a:pt x="7247599" y="2388424"/>
                      <a:pt x="7263220" y="2386709"/>
                    </a:cubicBezTo>
                    <a:cubicBezTo>
                      <a:pt x="7300559" y="2382137"/>
                      <a:pt x="7337899" y="2377183"/>
                      <a:pt x="7375428" y="2372803"/>
                    </a:cubicBezTo>
                    <a:cubicBezTo>
                      <a:pt x="7398860" y="2370135"/>
                      <a:pt x="7422483" y="2368611"/>
                      <a:pt x="7445916" y="2365945"/>
                    </a:cubicBezTo>
                    <a:cubicBezTo>
                      <a:pt x="7472967" y="2362705"/>
                      <a:pt x="7499828" y="2357753"/>
                      <a:pt x="7526880" y="2355084"/>
                    </a:cubicBezTo>
                    <a:cubicBezTo>
                      <a:pt x="7557742" y="2352036"/>
                      <a:pt x="7588795" y="2351466"/>
                      <a:pt x="7619655" y="2348226"/>
                    </a:cubicBezTo>
                    <a:cubicBezTo>
                      <a:pt x="7676047" y="2341940"/>
                      <a:pt x="7732247" y="2334509"/>
                      <a:pt x="7788636" y="2327461"/>
                    </a:cubicBezTo>
                    <a:cubicBezTo>
                      <a:pt x="7843311" y="2320603"/>
                      <a:pt x="7897987" y="2314507"/>
                      <a:pt x="7952280" y="2305935"/>
                    </a:cubicBezTo>
                    <a:cubicBezTo>
                      <a:pt x="7975142" y="2302315"/>
                      <a:pt x="7996859" y="2292408"/>
                      <a:pt x="8019339" y="2286884"/>
                    </a:cubicBezTo>
                    <a:cubicBezTo>
                      <a:pt x="8058774" y="2277357"/>
                      <a:pt x="8098590" y="2269357"/>
                      <a:pt x="8137835" y="2259832"/>
                    </a:cubicBezTo>
                    <a:cubicBezTo>
                      <a:pt x="8155359" y="2255641"/>
                      <a:pt x="8172124" y="2248593"/>
                      <a:pt x="8189651" y="2243639"/>
                    </a:cubicBezTo>
                    <a:cubicBezTo>
                      <a:pt x="8230992" y="2232208"/>
                      <a:pt x="8272903" y="2222874"/>
                      <a:pt x="8313671" y="2209920"/>
                    </a:cubicBezTo>
                    <a:cubicBezTo>
                      <a:pt x="8362822" y="2194297"/>
                      <a:pt x="8411019" y="2175439"/>
                      <a:pt x="8459979" y="2158864"/>
                    </a:cubicBezTo>
                    <a:cubicBezTo>
                      <a:pt x="8478269" y="2152578"/>
                      <a:pt x="8497511" y="2148957"/>
                      <a:pt x="8516369" y="2144003"/>
                    </a:cubicBezTo>
                    <a:cubicBezTo>
                      <a:pt x="8563425" y="2131431"/>
                      <a:pt x="8610288" y="2118095"/>
                      <a:pt x="8657726" y="2106284"/>
                    </a:cubicBezTo>
                    <a:cubicBezTo>
                      <a:pt x="8675253" y="2101901"/>
                      <a:pt x="8693731" y="2102284"/>
                      <a:pt x="8711448" y="2098664"/>
                    </a:cubicBezTo>
                    <a:cubicBezTo>
                      <a:pt x="8732023" y="2094472"/>
                      <a:pt x="8752407" y="2089138"/>
                      <a:pt x="8772219" y="2082280"/>
                    </a:cubicBezTo>
                    <a:cubicBezTo>
                      <a:pt x="8796985" y="2073707"/>
                      <a:pt x="8820990" y="2062659"/>
                      <a:pt x="8845565" y="2053705"/>
                    </a:cubicBezTo>
                    <a:cubicBezTo>
                      <a:pt x="8886142" y="2039034"/>
                      <a:pt x="8926911" y="2024557"/>
                      <a:pt x="8967871" y="2011221"/>
                    </a:cubicBezTo>
                    <a:cubicBezTo>
                      <a:pt x="8983301" y="2006268"/>
                      <a:pt x="9000257" y="2005697"/>
                      <a:pt x="9015878" y="2001124"/>
                    </a:cubicBezTo>
                    <a:cubicBezTo>
                      <a:pt x="9088840" y="1979597"/>
                      <a:pt x="9161805" y="1957880"/>
                      <a:pt x="9234579" y="1935209"/>
                    </a:cubicBezTo>
                    <a:cubicBezTo>
                      <a:pt x="9272298" y="1923399"/>
                      <a:pt x="9308875" y="1908538"/>
                      <a:pt x="9346597" y="1896917"/>
                    </a:cubicBezTo>
                    <a:cubicBezTo>
                      <a:pt x="9369267" y="1889869"/>
                      <a:pt x="9393650" y="1887773"/>
                      <a:pt x="9416321" y="1880724"/>
                    </a:cubicBezTo>
                    <a:cubicBezTo>
                      <a:pt x="9437278" y="1874247"/>
                      <a:pt x="9456709" y="1863578"/>
                      <a:pt x="9477283" y="1856149"/>
                    </a:cubicBezTo>
                    <a:cubicBezTo>
                      <a:pt x="9540152" y="1833097"/>
                      <a:pt x="9603971" y="1811953"/>
                      <a:pt x="9666265" y="1787186"/>
                    </a:cubicBezTo>
                    <a:cubicBezTo>
                      <a:pt x="9696749" y="1775183"/>
                      <a:pt x="9725323" y="1757849"/>
                      <a:pt x="9754088" y="1741464"/>
                    </a:cubicBezTo>
                    <a:cubicBezTo>
                      <a:pt x="9802858" y="1713841"/>
                      <a:pt x="9850865" y="1685074"/>
                      <a:pt x="9899446" y="1656880"/>
                    </a:cubicBezTo>
                    <a:cubicBezTo>
                      <a:pt x="9935832" y="1635924"/>
                      <a:pt x="9968027" y="1611347"/>
                      <a:pt x="9993175" y="1576487"/>
                    </a:cubicBezTo>
                    <a:cubicBezTo>
                      <a:pt x="10004797" y="1560484"/>
                      <a:pt x="10024990" y="1546768"/>
                      <a:pt x="10044230" y="1540480"/>
                    </a:cubicBezTo>
                    <a:cubicBezTo>
                      <a:pt x="10078713" y="1529241"/>
                      <a:pt x="10104430" y="1507522"/>
                      <a:pt x="10131863" y="1485613"/>
                    </a:cubicBezTo>
                    <a:cubicBezTo>
                      <a:pt x="10166536" y="1457801"/>
                      <a:pt x="10203304" y="1431509"/>
                      <a:pt x="10242357" y="1410555"/>
                    </a:cubicBezTo>
                    <a:cubicBezTo>
                      <a:pt x="10280840" y="1389980"/>
                      <a:pt x="10324086" y="1378549"/>
                      <a:pt x="10363709" y="1359499"/>
                    </a:cubicBezTo>
                    <a:cubicBezTo>
                      <a:pt x="10386952" y="1348259"/>
                      <a:pt x="10407146" y="1330353"/>
                      <a:pt x="10428291" y="1314920"/>
                    </a:cubicBezTo>
                    <a:cubicBezTo>
                      <a:pt x="10449438" y="1299489"/>
                      <a:pt x="10470394" y="1283486"/>
                      <a:pt x="10490969" y="1267104"/>
                    </a:cubicBezTo>
                    <a:cubicBezTo>
                      <a:pt x="10502208" y="1258149"/>
                      <a:pt x="10511734" y="1246909"/>
                      <a:pt x="10523354" y="1238337"/>
                    </a:cubicBezTo>
                    <a:cubicBezTo>
                      <a:pt x="10545263" y="1222334"/>
                      <a:pt x="10569075" y="1208808"/>
                      <a:pt x="10590031" y="1191664"/>
                    </a:cubicBezTo>
                    <a:cubicBezTo>
                      <a:pt x="10610225" y="1175089"/>
                      <a:pt x="10633467" y="1166707"/>
                      <a:pt x="10656519" y="1156038"/>
                    </a:cubicBezTo>
                    <a:cubicBezTo>
                      <a:pt x="10674046" y="1148036"/>
                      <a:pt x="10686617" y="1130320"/>
                      <a:pt x="10703573" y="1120603"/>
                    </a:cubicBezTo>
                    <a:cubicBezTo>
                      <a:pt x="10727767" y="1106697"/>
                      <a:pt x="10746246" y="1089553"/>
                      <a:pt x="10764534" y="1067643"/>
                    </a:cubicBezTo>
                    <a:cubicBezTo>
                      <a:pt x="10785111" y="1043068"/>
                      <a:pt x="10820162" y="1029732"/>
                      <a:pt x="10850453" y="1014301"/>
                    </a:cubicBezTo>
                    <a:cubicBezTo>
                      <a:pt x="10876171" y="1001157"/>
                      <a:pt x="10906081" y="995632"/>
                      <a:pt x="10929704" y="980201"/>
                    </a:cubicBezTo>
                    <a:cubicBezTo>
                      <a:pt x="10946279" y="969342"/>
                      <a:pt x="10958661" y="948957"/>
                      <a:pt x="10967423" y="930289"/>
                    </a:cubicBezTo>
                    <a:cubicBezTo>
                      <a:pt x="10987046" y="887995"/>
                      <a:pt x="11021146" y="861897"/>
                      <a:pt x="11058869" y="838084"/>
                    </a:cubicBezTo>
                    <a:cubicBezTo>
                      <a:pt x="11097350" y="813699"/>
                      <a:pt x="11133927" y="786836"/>
                      <a:pt x="11172600" y="762834"/>
                    </a:cubicBezTo>
                    <a:cubicBezTo>
                      <a:pt x="11211843" y="738638"/>
                      <a:pt x="11243658" y="706443"/>
                      <a:pt x="11275283" y="673676"/>
                    </a:cubicBezTo>
                    <a:cubicBezTo>
                      <a:pt x="11288238" y="660150"/>
                      <a:pt x="11305192" y="650434"/>
                      <a:pt x="11320623" y="639195"/>
                    </a:cubicBezTo>
                    <a:cubicBezTo>
                      <a:pt x="11338339" y="626241"/>
                      <a:pt x="11355296" y="611953"/>
                      <a:pt x="11374346" y="601664"/>
                    </a:cubicBezTo>
                    <a:cubicBezTo>
                      <a:pt x="11398160" y="588709"/>
                      <a:pt x="11424069" y="579757"/>
                      <a:pt x="11448453" y="567755"/>
                    </a:cubicBezTo>
                    <a:cubicBezTo>
                      <a:pt x="11476838" y="553657"/>
                      <a:pt x="11505795" y="539750"/>
                      <a:pt x="11532275" y="522605"/>
                    </a:cubicBezTo>
                    <a:cubicBezTo>
                      <a:pt x="11545039" y="514413"/>
                      <a:pt x="11553613" y="499363"/>
                      <a:pt x="11562947" y="486598"/>
                    </a:cubicBezTo>
                    <a:cubicBezTo>
                      <a:pt x="11599714" y="436305"/>
                      <a:pt x="11635529" y="385441"/>
                      <a:pt x="11672489" y="335337"/>
                    </a:cubicBezTo>
                    <a:cubicBezTo>
                      <a:pt x="11712304" y="281424"/>
                      <a:pt x="11763931" y="241608"/>
                      <a:pt x="11821656" y="207889"/>
                    </a:cubicBezTo>
                    <a:cubicBezTo>
                      <a:pt x="11877664" y="175312"/>
                      <a:pt x="11931195" y="138734"/>
                      <a:pt x="11986443" y="104824"/>
                    </a:cubicBezTo>
                    <a:cubicBezTo>
                      <a:pt x="11998443" y="97395"/>
                      <a:pt x="12013114" y="94347"/>
                      <a:pt x="12026448" y="88821"/>
                    </a:cubicBezTo>
                    <a:cubicBezTo>
                      <a:pt x="12072360" y="69580"/>
                      <a:pt x="12118083" y="50147"/>
                      <a:pt x="12160947" y="28621"/>
                    </a:cubicBezTo>
                    <a:lnTo>
                      <a:pt x="12192000" y="0"/>
                    </a:lnTo>
                    <a:close/>
                  </a:path>
                </a:pathLst>
              </a:custGeom>
              <a:solidFill>
                <a:schemeClr val="bg1">
                  <a:alpha val="14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4" name="Group 23">
              <a:extLst>
                <a:ext uri="{FF2B5EF4-FFF2-40B4-BE49-F238E27FC236}">
                  <a16:creationId xmlns:a16="http://schemas.microsoft.com/office/drawing/2014/main" id="{8ADB9AB8-2EB4-4B5E-9A1E-84F2E44D918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44" y="3296011"/>
              <a:ext cx="12191456" cy="2849975"/>
              <a:chOff x="544" y="3296011"/>
              <a:chExt cx="12191456" cy="2849975"/>
            </a:xfrm>
          </p:grpSpPr>
          <p:sp>
            <p:nvSpPr>
              <p:cNvPr id="14" name="Freeform: Shape 13">
                <a:extLst>
                  <a:ext uri="{FF2B5EF4-FFF2-40B4-BE49-F238E27FC236}">
                    <a16:creationId xmlns:a16="http://schemas.microsoft.com/office/drawing/2014/main" id="{95F439B0-E080-4B01-85AF-D226A85BA4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Shape 24">
                <a:extLst>
                  <a:ext uri="{FF2B5EF4-FFF2-40B4-BE49-F238E27FC236}">
                    <a16:creationId xmlns:a16="http://schemas.microsoft.com/office/drawing/2014/main" id="{EDEC643B-AA3F-4913-B411-1458BCEF26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4" y="3296011"/>
                <a:ext cx="12191456" cy="2849975"/>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a:blip r:embed="rId4">
                  <a:alphaModFix amt="57000"/>
                </a:blip>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
        <p:nvSpPr>
          <p:cNvPr id="2" name="Title 1">
            <a:extLst>
              <a:ext uri="{FF2B5EF4-FFF2-40B4-BE49-F238E27FC236}">
                <a16:creationId xmlns:a16="http://schemas.microsoft.com/office/drawing/2014/main" id="{2E80E41B-C4EB-FFE7-19AA-4CE856A7E241}"/>
              </a:ext>
            </a:extLst>
          </p:cNvPr>
          <p:cNvSpPr>
            <a:spLocks noGrp="1"/>
          </p:cNvSpPr>
          <p:nvPr>
            <p:ph type="title"/>
          </p:nvPr>
        </p:nvSpPr>
        <p:spPr>
          <a:xfrm>
            <a:off x="838199" y="1120676"/>
            <a:ext cx="5257801" cy="2308324"/>
          </a:xfrm>
        </p:spPr>
        <p:txBody>
          <a:bodyPr vert="horz" lIns="91440" tIns="45720" rIns="91440" bIns="45720" rtlCol="0" anchor="b">
            <a:normAutofit/>
          </a:bodyPr>
          <a:lstStyle/>
          <a:p>
            <a:r>
              <a:rPr lang="en-US" sz="7200" kern="1200">
                <a:solidFill>
                  <a:schemeClr val="bg1"/>
                </a:solidFill>
                <a:latin typeface="+mj-lt"/>
                <a:ea typeface="+mj-ea"/>
                <a:cs typeface="+mj-cs"/>
              </a:rPr>
              <a:t>RESPECT</a:t>
            </a:r>
          </a:p>
        </p:txBody>
      </p:sp>
    </p:spTree>
    <p:extLst>
      <p:ext uri="{BB962C8B-B14F-4D97-AF65-F5344CB8AC3E}">
        <p14:creationId xmlns:p14="http://schemas.microsoft.com/office/powerpoint/2010/main" val="845049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417</Words>
  <Application>Microsoft Office PowerPoint</Application>
  <PresentationFormat>Widescreen</PresentationFormat>
  <Paragraphs>31</Paragraphs>
  <Slides>4</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Aharoni</vt:lpstr>
      <vt:lpstr>Arial</vt:lpstr>
      <vt:lpstr>Calibri</vt:lpstr>
      <vt:lpstr>Calibri Light</vt:lpstr>
      <vt:lpstr>Office Theme</vt:lpstr>
      <vt:lpstr>RESPECT</vt:lpstr>
      <vt:lpstr>PowerPoint Presentation</vt:lpstr>
      <vt:lpstr>PowerPoint Presentation</vt:lpstr>
      <vt:lpstr>RESPECT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dc:title>
  <dc:creator>Veronica Primus</dc:creator>
  <cp:lastModifiedBy>Veronica Primus</cp:lastModifiedBy>
  <cp:revision>1</cp:revision>
  <dcterms:created xsi:type="dcterms:W3CDTF">2023-10-21T00:03:55Z</dcterms:created>
  <dcterms:modified xsi:type="dcterms:W3CDTF">2023-10-21T00:47:19Z</dcterms:modified>
</cp:coreProperties>
</file>